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7"/>
    <p:restoredTop sz="94666"/>
  </p:normalViewPr>
  <p:slideViewPr>
    <p:cSldViewPr snapToGrid="0" snapToObjects="1">
      <p:cViewPr varScale="1">
        <p:scale>
          <a:sx n="101" d="100"/>
          <a:sy n="101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0CC4A-6974-3D42-A7F3-34285C0400B4}" type="datetimeFigureOut">
              <a:rPr lang="en-US" smtClean="0"/>
              <a:t>6/9/17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D28CBD-5C35-9248-AFED-BC2074E25D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8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952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11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8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930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345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96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9087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065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041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391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786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6DB254-93CC-9747-A7CB-DD482A034B16}" type="datetimeFigureOut">
              <a:rPr lang="en-US" smtClean="0"/>
              <a:t>6/9/17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6EED7A-DD5F-7145-8382-08442C6D21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739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85900" y="157163"/>
            <a:ext cx="8763000" cy="1379537"/>
          </a:xfrm>
        </p:spPr>
        <p:txBody>
          <a:bodyPr/>
          <a:lstStyle/>
          <a:p>
            <a:r>
              <a:rPr lang="en-US" dirty="0" smtClean="0"/>
              <a:t>UAV Image segmentation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2950" y="2273300"/>
            <a:ext cx="10248900" cy="3759200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 smtClean="0"/>
              <a:t>Team Members:</a:t>
            </a:r>
          </a:p>
          <a:p>
            <a:r>
              <a:rPr lang="en-US" dirty="0" err="1" smtClean="0"/>
              <a:t>Anand</a:t>
            </a:r>
            <a:r>
              <a:rPr lang="en-US" dirty="0" smtClean="0"/>
              <a:t> </a:t>
            </a:r>
            <a:r>
              <a:rPr lang="en-US" dirty="0" err="1" smtClean="0"/>
              <a:t>Deshmukh</a:t>
            </a:r>
            <a:endParaRPr lang="en-US" dirty="0" smtClean="0"/>
          </a:p>
          <a:p>
            <a:r>
              <a:rPr lang="en-US" dirty="0" err="1" smtClean="0"/>
              <a:t>Asim</a:t>
            </a:r>
            <a:r>
              <a:rPr lang="en-US" dirty="0" smtClean="0"/>
              <a:t> </a:t>
            </a:r>
            <a:r>
              <a:rPr lang="en-US" dirty="0" err="1" smtClean="0"/>
              <a:t>Banskota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Broti</a:t>
            </a:r>
            <a:r>
              <a:rPr lang="en-US" dirty="0" smtClean="0"/>
              <a:t> </a:t>
            </a:r>
            <a:r>
              <a:rPr lang="en-US" dirty="0" err="1" smtClean="0"/>
              <a:t>Garai</a:t>
            </a:r>
            <a:endParaRPr lang="en-US" dirty="0" smtClean="0"/>
          </a:p>
          <a:p>
            <a:r>
              <a:rPr lang="en-US" dirty="0" smtClean="0"/>
              <a:t>Leila Hassan</a:t>
            </a:r>
          </a:p>
          <a:p>
            <a:r>
              <a:rPr lang="en-US" dirty="0" err="1" smtClean="0"/>
              <a:t>Stevan</a:t>
            </a:r>
            <a:r>
              <a:rPr lang="en-US" dirty="0" smtClean="0"/>
              <a:t> Halls</a:t>
            </a:r>
          </a:p>
          <a:p>
            <a:r>
              <a:rPr lang="en-US" dirty="0" err="1" smtClean="0"/>
              <a:t>Parth</a:t>
            </a:r>
            <a:r>
              <a:rPr lang="en-US" dirty="0" smtClean="0"/>
              <a:t> </a:t>
            </a:r>
            <a:r>
              <a:rPr lang="en-US" dirty="0" smtClean="0"/>
              <a:t>Patel</a:t>
            </a:r>
          </a:p>
          <a:p>
            <a:r>
              <a:rPr lang="en-US" dirty="0" err="1" smtClean="0"/>
              <a:t>Midhun</a:t>
            </a:r>
            <a:r>
              <a:rPr lang="en-US" dirty="0" smtClean="0"/>
              <a:t> </a:t>
            </a:r>
            <a:r>
              <a:rPr lang="en-US" dirty="0" smtClean="0"/>
              <a:t>Mohan</a:t>
            </a:r>
            <a:endParaRPr lang="en-US" dirty="0" smtClean="0"/>
          </a:p>
          <a:p>
            <a:r>
              <a:rPr lang="en-US" dirty="0" err="1" smtClean="0"/>
              <a:t>Quianshun</a:t>
            </a:r>
            <a:r>
              <a:rPr lang="en-US" dirty="0" smtClean="0"/>
              <a:t> Cheng</a:t>
            </a:r>
          </a:p>
          <a:p>
            <a:r>
              <a:rPr lang="en-US" dirty="0" err="1" smtClean="0"/>
              <a:t>Vallapakrishna</a:t>
            </a:r>
            <a:r>
              <a:rPr lang="en-US" dirty="0" smtClean="0"/>
              <a:t> </a:t>
            </a:r>
            <a:r>
              <a:rPr lang="en-US" dirty="0" err="1" smtClean="0"/>
              <a:t>Sreeram</a:t>
            </a:r>
            <a:r>
              <a:rPr lang="en-US" dirty="0" smtClean="0"/>
              <a:t> 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757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Hackathon themes we touched upon </a:t>
            </a:r>
            <a:r>
              <a:rPr lang="mr-IN" dirty="0" smtClean="0"/>
              <a:t>…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Climate and Monsanto </a:t>
            </a:r>
            <a:r>
              <a:rPr lang="en-US" dirty="0" smtClean="0"/>
              <a:t>collaboration </a:t>
            </a:r>
          </a:p>
          <a:p>
            <a:r>
              <a:rPr lang="en-US" dirty="0" smtClean="0"/>
              <a:t>Predictive </a:t>
            </a:r>
            <a:r>
              <a:rPr lang="en-US" dirty="0"/>
              <a:t>and prescriptive </a:t>
            </a:r>
            <a:r>
              <a:rPr lang="en-US" dirty="0" smtClean="0"/>
              <a:t>modeling </a:t>
            </a:r>
            <a:r>
              <a:rPr lang="en-US" dirty="0"/>
              <a:t>✅</a:t>
            </a:r>
            <a:endParaRPr lang="en-US" dirty="0" smtClean="0"/>
          </a:p>
          <a:p>
            <a:r>
              <a:rPr lang="en-US" dirty="0" smtClean="0"/>
              <a:t>Data </a:t>
            </a:r>
            <a:r>
              <a:rPr lang="en-US" dirty="0"/>
              <a:t>visualization and </a:t>
            </a:r>
            <a:r>
              <a:rPr lang="en-US" dirty="0" smtClean="0"/>
              <a:t>APIs </a:t>
            </a:r>
            <a:r>
              <a:rPr lang="en-US" dirty="0"/>
              <a:t>✅</a:t>
            </a:r>
            <a:endParaRPr lang="en-US" dirty="0" smtClean="0"/>
          </a:p>
          <a:p>
            <a:r>
              <a:rPr lang="en-US" dirty="0" smtClean="0"/>
              <a:t>Application</a:t>
            </a:r>
            <a:r>
              <a:rPr lang="en-US" dirty="0"/>
              <a:t> </a:t>
            </a:r>
            <a:r>
              <a:rPr lang="en-US" dirty="0" smtClean="0"/>
              <a:t>of Data </a:t>
            </a:r>
            <a:r>
              <a:rPr lang="en-US" dirty="0"/>
              <a:t>Science best </a:t>
            </a:r>
            <a:r>
              <a:rPr lang="en-US" dirty="0" smtClean="0"/>
              <a:t>practices </a:t>
            </a:r>
            <a:r>
              <a:rPr lang="en-US" dirty="0"/>
              <a:t>and </a:t>
            </a:r>
            <a:r>
              <a:rPr lang="en-US" dirty="0" smtClean="0"/>
              <a:t>tools </a:t>
            </a:r>
            <a:r>
              <a:rPr lang="en-US" dirty="0"/>
              <a:t>✅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649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0" y="538585"/>
            <a:ext cx="5806674" cy="5806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21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Techniques/Methods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51025"/>
            <a:ext cx="10515600" cy="4351338"/>
          </a:xfrm>
        </p:spPr>
        <p:txBody>
          <a:bodyPr/>
          <a:lstStyle/>
          <a:p>
            <a:r>
              <a:rPr lang="en-US" dirty="0" smtClean="0"/>
              <a:t>Supervised</a:t>
            </a:r>
          </a:p>
          <a:p>
            <a:pPr lvl="1"/>
            <a:r>
              <a:rPr lang="en-US" dirty="0" smtClean="0"/>
              <a:t>Random Forest (pixel based)</a:t>
            </a:r>
          </a:p>
          <a:p>
            <a:r>
              <a:rPr lang="en-US" dirty="0" smtClean="0"/>
              <a:t>Unsupervised</a:t>
            </a:r>
          </a:p>
          <a:p>
            <a:pPr lvl="1"/>
            <a:r>
              <a:rPr lang="en-US" dirty="0" smtClean="0"/>
              <a:t>Principal Component Analysis (PCA) and Vegetation Index</a:t>
            </a:r>
          </a:p>
          <a:p>
            <a:pPr lvl="1"/>
            <a:r>
              <a:rPr lang="en-US" dirty="0" smtClean="0"/>
              <a:t>Clustering (k-Means)</a:t>
            </a:r>
          </a:p>
          <a:p>
            <a:pPr lvl="1"/>
            <a:r>
              <a:rPr lang="en-US" dirty="0" smtClean="0"/>
              <a:t>Watershed analysis</a:t>
            </a:r>
          </a:p>
          <a:p>
            <a:r>
              <a:rPr lang="en-US" dirty="0" smtClean="0"/>
              <a:t>Visual Validation Analysis</a:t>
            </a:r>
          </a:p>
        </p:txBody>
      </p:sp>
    </p:spTree>
    <p:extLst>
      <p:ext uri="{BB962C8B-B14F-4D97-AF65-F5344CB8AC3E}">
        <p14:creationId xmlns:p14="http://schemas.microsoft.com/office/powerpoint/2010/main" val="1107771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901" y="11313"/>
            <a:ext cx="10515600" cy="1325563"/>
          </a:xfrm>
        </p:spPr>
        <p:txBody>
          <a:bodyPr/>
          <a:lstStyle/>
          <a:p>
            <a:r>
              <a:rPr lang="en-US" dirty="0" smtClean="0"/>
              <a:t>Principal Component Analysis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962" y="3558044"/>
            <a:ext cx="8569198" cy="2591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8546" y="1336876"/>
            <a:ext cx="2221168" cy="22211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66881" y="967544"/>
            <a:ext cx="15453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Original Image</a:t>
            </a: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090281" y="5964478"/>
            <a:ext cx="2005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Var. Explained: 97%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156548" y="5964478"/>
            <a:ext cx="18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Var. Explained: 2%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306148" y="5964478"/>
            <a:ext cx="1888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Var. Explained: 1%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6756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901" y="11313"/>
            <a:ext cx="10515600" cy="1325563"/>
          </a:xfrm>
        </p:spPr>
        <p:txBody>
          <a:bodyPr/>
          <a:lstStyle/>
          <a:p>
            <a:r>
              <a:rPr lang="en-US" dirty="0" smtClean="0"/>
              <a:t>K-means Clustering</a:t>
            </a:r>
            <a:endParaRPr lang="en-US" sz="18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264" y="853768"/>
            <a:ext cx="5376672" cy="537667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592" y="853768"/>
            <a:ext cx="5376672" cy="537667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889307" y="6045774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PC1, k = 2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814366" y="6045774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PC1, k = 3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565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901" y="11313"/>
            <a:ext cx="10515600" cy="1325563"/>
          </a:xfrm>
        </p:spPr>
        <p:txBody>
          <a:bodyPr/>
          <a:lstStyle/>
          <a:p>
            <a:r>
              <a:rPr lang="en-US" dirty="0" smtClean="0"/>
              <a:t>K-means Clustering</a:t>
            </a:r>
            <a:endParaRPr 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2081273" y="6173360"/>
            <a:ext cx="16937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PC2, k =2, noisy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9" y="928580"/>
            <a:ext cx="5429446" cy="54294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5377" y="928580"/>
            <a:ext cx="5429446" cy="5429446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293233" y="6173360"/>
            <a:ext cx="2471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k =4, Veg Index Feature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71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901" y="11313"/>
            <a:ext cx="10515600" cy="1325563"/>
          </a:xfrm>
        </p:spPr>
        <p:txBody>
          <a:bodyPr/>
          <a:lstStyle/>
          <a:p>
            <a:r>
              <a:rPr lang="en-US" dirty="0" smtClean="0"/>
              <a:t>K-means Clustering</a:t>
            </a:r>
            <a:endParaRPr lang="en-US" sz="1800" dirty="0"/>
          </a:p>
        </p:txBody>
      </p:sp>
      <p:sp>
        <p:nvSpPr>
          <p:cNvPr id="11" name="TextBox 10"/>
          <p:cNvSpPr txBox="1"/>
          <p:nvPr/>
        </p:nvSpPr>
        <p:spPr>
          <a:xfrm>
            <a:off x="1889307" y="6045774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PC1, k = 2</a:t>
            </a:r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814366" y="6045774"/>
            <a:ext cx="1096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PC1, k = 4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3837" y="1298448"/>
            <a:ext cx="6858000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9055" y="1298448"/>
            <a:ext cx="6858000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879" y="1251904"/>
            <a:ext cx="4353484" cy="191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32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7"/>
          <p:cNvSpPr txBox="1">
            <a:spLocks/>
          </p:cNvSpPr>
          <p:nvPr/>
        </p:nvSpPr>
        <p:spPr>
          <a:xfrm>
            <a:off x="582168" y="1544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Supervised Pixel Classification</a:t>
            </a:r>
            <a:br>
              <a:rPr lang="en-US" dirty="0" smtClean="0"/>
            </a:br>
            <a:r>
              <a:rPr lang="en-US" sz="3200" i="1" dirty="0" smtClean="0"/>
              <a:t>(</a:t>
            </a:r>
            <a:r>
              <a:rPr lang="en-US" sz="3200" i="1" dirty="0" err="1" smtClean="0"/>
              <a:t>Ilastik</a:t>
            </a:r>
            <a:r>
              <a:rPr lang="en-US" sz="3200" i="1" dirty="0" smtClean="0"/>
              <a:t> Python Module)</a:t>
            </a:r>
            <a:endParaRPr lang="en-US" sz="3200" i="1" dirty="0"/>
          </a:p>
        </p:txBody>
      </p:sp>
      <p:sp>
        <p:nvSpPr>
          <p:cNvPr id="5" name="Content Placeholder 8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Training Set</a:t>
            </a:r>
          </a:p>
          <a:p>
            <a:r>
              <a:rPr lang="en-US" dirty="0" smtClean="0"/>
              <a:t>3 categories</a:t>
            </a:r>
          </a:p>
          <a:p>
            <a:pPr lvl="1"/>
            <a:r>
              <a:rPr lang="en-US" b="1" dirty="0" smtClean="0">
                <a:solidFill>
                  <a:srgbClr val="20AB15"/>
                </a:solidFill>
              </a:rPr>
              <a:t>Vegetative</a:t>
            </a:r>
          </a:p>
          <a:p>
            <a:pPr lvl="1"/>
            <a:r>
              <a:rPr lang="en-US" b="1" dirty="0" smtClean="0">
                <a:solidFill>
                  <a:srgbClr val="C00000"/>
                </a:solidFill>
              </a:rPr>
              <a:t>Soil</a:t>
            </a:r>
          </a:p>
          <a:p>
            <a:pPr lvl="1"/>
            <a:r>
              <a:rPr lang="en-US" b="1" dirty="0" smtClean="0">
                <a:solidFill>
                  <a:srgbClr val="7030A0"/>
                </a:solidFill>
              </a:rPr>
              <a:t>Shadow</a:t>
            </a:r>
          </a:p>
          <a:p>
            <a:r>
              <a:rPr lang="en-US" dirty="0" smtClean="0"/>
              <a:t>15 regions with ~100 pixels selected</a:t>
            </a:r>
          </a:p>
          <a:p>
            <a:r>
              <a:rPr lang="en-US" dirty="0" smtClean="0"/>
              <a:t>Random Forrest Classifier</a:t>
            </a:r>
          </a:p>
          <a:p>
            <a:r>
              <a:rPr lang="en-US" dirty="0" smtClean="0"/>
              <a:t>Visually Cross Validate across all images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4343" y="4638668"/>
            <a:ext cx="4036071" cy="20116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4343" y="2416281"/>
            <a:ext cx="4106512" cy="20116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1532" y="365125"/>
            <a:ext cx="3779323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Things we learned 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Domino platform, building models on cloud</a:t>
            </a:r>
          </a:p>
          <a:p>
            <a:pPr lvl="1"/>
            <a:r>
              <a:rPr lang="en-US" dirty="0" smtClean="0"/>
              <a:t>Teething problems</a:t>
            </a:r>
          </a:p>
          <a:p>
            <a:r>
              <a:rPr lang="en-US" dirty="0" smtClean="0"/>
              <a:t>Working on teams with diverse skillsets</a:t>
            </a:r>
          </a:p>
          <a:p>
            <a:r>
              <a:rPr lang="en-US" dirty="0" smtClean="0"/>
              <a:t>Image processing, image segmentation</a:t>
            </a:r>
          </a:p>
          <a:p>
            <a:r>
              <a:rPr lang="en-US" dirty="0" smtClean="0"/>
              <a:t>Taught and learned from each other</a:t>
            </a:r>
          </a:p>
          <a:p>
            <a:r>
              <a:rPr lang="en-US" dirty="0"/>
              <a:t>We succeeded in testing </a:t>
            </a:r>
            <a:r>
              <a:rPr lang="en-US" b="1" dirty="0">
                <a:solidFill>
                  <a:srgbClr val="00B050"/>
                </a:solidFill>
              </a:rPr>
              <a:t>3 different </a:t>
            </a:r>
            <a:r>
              <a:rPr lang="en-US" b="1" dirty="0" smtClean="0">
                <a:solidFill>
                  <a:srgbClr val="00B050"/>
                </a:solidFill>
              </a:rPr>
              <a:t>ways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006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206</Words>
  <Application>Microsoft Macintosh PowerPoint</Application>
  <PresentationFormat>Widescreen</PresentationFormat>
  <Paragraphs>59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Mangal</vt:lpstr>
      <vt:lpstr>Arial</vt:lpstr>
      <vt:lpstr>Office Theme</vt:lpstr>
      <vt:lpstr>UAV Image segmentation</vt:lpstr>
      <vt:lpstr>PowerPoint Presentation</vt:lpstr>
      <vt:lpstr>Techniques/Methods</vt:lpstr>
      <vt:lpstr>Principal Component Analysis</vt:lpstr>
      <vt:lpstr>K-means Clustering</vt:lpstr>
      <vt:lpstr>K-means Clustering</vt:lpstr>
      <vt:lpstr>K-means Clustering</vt:lpstr>
      <vt:lpstr>PowerPoint Presentation</vt:lpstr>
      <vt:lpstr>Things we learned !</vt:lpstr>
      <vt:lpstr>Hackathon themes we touched upon … 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UAV Image segmentation</dc:title>
  <dc:creator>BANSKOTA, ASIM [AG/1000]</dc:creator>
  <cp:lastModifiedBy>DESHMUKH, ANAND PRAMOD [AG/1005]</cp:lastModifiedBy>
  <cp:revision>16</cp:revision>
  <dcterms:created xsi:type="dcterms:W3CDTF">2017-06-09T18:28:59Z</dcterms:created>
  <dcterms:modified xsi:type="dcterms:W3CDTF">2017-06-09T20:25:14Z</dcterms:modified>
</cp:coreProperties>
</file>

<file path=docProps/thumbnail.jpeg>
</file>